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ask" id="{7C93FA4A-A806-4ED2-8DF4-EAAC576B3CB3}">
          <p14:sldIdLst>
            <p14:sldId id="256"/>
            <p14:sldId id="257"/>
          </p14:sldIdLst>
        </p14:section>
        <p14:section name="Answers" id="{DCB16DED-1200-4661-8F1A-9D232A8D18D2}">
          <p14:sldIdLst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5FF060-8193-4266-9494-13DCC9361E2A}" v="6" dt="2026-03-01T11:11:40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ancock" userId="db2644ed-97fc-46e1-8fac-6858fa2e43b1" providerId="ADAL" clId="{8044D98E-B35A-4055-93D3-11DC377A7785}"/>
    <pc:docChg chg="modSld">
      <pc:chgData name="Karen Hancock" userId="db2644ed-97fc-46e1-8fac-6858fa2e43b1" providerId="ADAL" clId="{8044D98E-B35A-4055-93D3-11DC377A7785}" dt="2026-03-01T11:11:40.047" v="5" actId="20577"/>
      <pc:docMkLst>
        <pc:docMk/>
      </pc:docMkLst>
      <pc:sldChg chg="modSp">
        <pc:chgData name="Karen Hancock" userId="db2644ed-97fc-46e1-8fac-6858fa2e43b1" providerId="ADAL" clId="{8044D98E-B35A-4055-93D3-11DC377A7785}" dt="2026-03-01T11:11:40.047" v="5" actId="20577"/>
        <pc:sldMkLst>
          <pc:docMk/>
          <pc:sldMk cId="1857743677" sldId="257"/>
        </pc:sldMkLst>
        <pc:graphicFrameChg chg="mod">
          <ac:chgData name="Karen Hancock" userId="db2644ed-97fc-46e1-8fac-6858fa2e43b1" providerId="ADAL" clId="{8044D98E-B35A-4055-93D3-11DC377A7785}" dt="2026-03-01T11:11:40.047" v="5" actId="20577"/>
          <ac:graphicFrameMkLst>
            <pc:docMk/>
            <pc:sldMk cId="1857743677" sldId="257"/>
            <ac:graphicFrameMk id="2" creationId="{1F60E4DB-95E8-D2BB-1C98-5924B59CA38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8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75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5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95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98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73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87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21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3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97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0B128-370D-4879-A115-EBB18ACD49BE}" type="datetimeFigureOut">
              <a:rPr lang="en-GB" smtClean="0"/>
              <a:t>01/03/2026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7AA9EA-A962-4357-A96A-712D45EC97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3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71B2621-A75A-04A4-AFFD-2564DF15278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6798580"/>
                  </p:ext>
                </p:extLst>
              </p:nvPr>
            </p:nvGraphicFramePr>
            <p:xfrm>
              <a:off x="273000" y="290912"/>
              <a:ext cx="9360000" cy="612000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70000">
                      <a:extLst>
                        <a:ext uri="{9D8B030D-6E8A-4147-A177-3AD203B41FA5}">
                          <a16:colId xmlns:a16="http://schemas.microsoft.com/office/drawing/2014/main" val="133315699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3073526975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506231663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719448587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231350285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488228658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4121994733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690700475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d>
                                  <m:d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d>
                                  <m:d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Cartesian Equation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Intersection with axes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Constraint on </a:t>
                          </a:r>
                          <a14:m>
                            <m:oMath xmlns:m="http://schemas.openxmlformats.org/officeDocument/2006/math"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oMath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Domain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Range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Sketch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66209269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=3−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=−4+3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−3≤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≤3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134602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=6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−3≤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≤3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87255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4351385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=1+2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=3+2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4007935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148416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71B2621-A75A-04A4-AFFD-2564DF15278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6798580"/>
                  </p:ext>
                </p:extLst>
              </p:nvPr>
            </p:nvGraphicFramePr>
            <p:xfrm>
              <a:off x="273000" y="290912"/>
              <a:ext cx="9360000" cy="612000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70000">
                      <a:extLst>
                        <a:ext uri="{9D8B030D-6E8A-4147-A177-3AD203B41FA5}">
                          <a16:colId xmlns:a16="http://schemas.microsoft.com/office/drawing/2014/main" val="133315699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3073526975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506231663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719448587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231350285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488228658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4121994733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690700475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521" t="-847" r="-7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100521" t="-847" r="-6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200521" t="-847" r="-5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Intersection with axes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401042" t="-847" r="-301042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Domain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Range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Sketch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66209269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66854" r="-701563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66854" r="-601563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66854" r="-301042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134602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167797" r="-701563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167797" r="-601563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167797" r="-301042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87255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267797" r="-701563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267797" r="-601563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267797" r="-301042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4351385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365730" r="-701563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365730" r="-601563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365730" r="-301042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4007935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468362" r="-701563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468362" r="-601563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468362" r="-301042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14841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19175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F60E4DB-95E8-D2BB-1C98-5924B59CA38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2737488"/>
                  </p:ext>
                </p:extLst>
              </p:nvPr>
            </p:nvGraphicFramePr>
            <p:xfrm>
              <a:off x="273000" y="289432"/>
              <a:ext cx="9360000" cy="612000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70000">
                      <a:extLst>
                        <a:ext uri="{9D8B030D-6E8A-4147-A177-3AD203B41FA5}">
                          <a16:colId xmlns:a16="http://schemas.microsoft.com/office/drawing/2014/main" val="1692745999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627730622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187474426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825392626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631933578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895404474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649892367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642760335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  <m:d>
                                  <m:d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  <m:d>
                                  <m:d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Cartesian Equation </a:t>
                          </a:r>
                          <a14:m>
                            <m:oMath xmlns:m="http://schemas.openxmlformats.org/officeDocument/2006/math"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1200" smtClean="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Intersection with axes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Constraint on </a:t>
                          </a:r>
                          <a14:m>
                            <m:oMath xmlns:m="http://schemas.openxmlformats.org/officeDocument/2006/math">
                              <m:r>
                                <a:rPr lang="en-GB" sz="1200">
                                  <a:effectLst/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oMath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Domain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Range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Sketch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21844664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d>
                                  <m:d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GB" sz="1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p>
                                        <m:r>
                                          <a:rPr lang="en-GB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06858130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985272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=1+2</m:t>
                                </m:r>
                                <m:sSup>
                                  <m:sSup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p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=−3+4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  <m:r>
                                <a:rPr lang="en-GB" sz="1200" b="0" smtClean="0">
                                  <a:effectLst/>
                                  <a:latin typeface="Cambria Math" panose="02040503050406030204" pitchFamily="18" charset="0"/>
                                </a:rPr>
                                <m:t>ℝ</m:t>
                              </m:r>
                            </m:oMath>
                          </a14:m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9490851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GB" sz="12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  <m:r>
                                          <a:rPr lang="en-GB" sz="12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&gt;3</m:t>
                                </m:r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22745901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cot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func>
                                  <m:funcPr>
                                    <m:ctrlPr>
                                      <a:rPr lang="en-GB" sz="12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2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GB" sz="1200" b="0" i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>
                                    <a:effectLst/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130103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F60E4DB-95E8-D2BB-1C98-5924B59CA38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12737488"/>
                  </p:ext>
                </p:extLst>
              </p:nvPr>
            </p:nvGraphicFramePr>
            <p:xfrm>
              <a:off x="273000" y="289432"/>
              <a:ext cx="9360000" cy="6120000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170000">
                      <a:extLst>
                        <a:ext uri="{9D8B030D-6E8A-4147-A177-3AD203B41FA5}">
                          <a16:colId xmlns:a16="http://schemas.microsoft.com/office/drawing/2014/main" val="1692745999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627730622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187474426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825392626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631933578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1895404474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649892367"/>
                        </a:ext>
                      </a:extLst>
                    </a:gridCol>
                    <a:gridCol w="1170000">
                      <a:extLst>
                        <a:ext uri="{9D8B030D-6E8A-4147-A177-3AD203B41FA5}">
                          <a16:colId xmlns:a16="http://schemas.microsoft.com/office/drawing/2014/main" val="2642760335"/>
                        </a:ext>
                      </a:extLst>
                    </a:gridCol>
                  </a:tblGrid>
                  <a:tr h="72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521" t="-847" r="-7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100521" t="-847" r="-6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200521" t="-847" r="-501563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Intersection with axes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6697" marR="26697" marT="0" marB="0" anchor="ctr">
                        <a:blipFill>
                          <a:blip r:embed="rId2"/>
                          <a:stretch>
                            <a:fillRect l="-401042" t="-847" r="-301042" b="-7533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Domain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Range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Sketch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26697" marR="26697" marT="0" marB="0" anchor="ctr"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21844664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66854" r="-701563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66854" r="-601563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66854" r="-301042" b="-3994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06858130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167797" r="-701563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167797" r="-601563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167797" r="-301042" b="-3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9852727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267797" r="-701563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267797" r="-601563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267797" r="-301042" b="-2016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9490851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365730" r="-701563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365730" r="-601563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365730" r="-301042" b="-1005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22745901"/>
                      </a:ext>
                    </a:extLst>
                  </a:tr>
                  <a:tr h="1080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21" t="-468362" r="-701563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21" t="-468362" r="-601563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401042" t="-468362" r="-301042" b="-11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>
                              <a:effectLst/>
                            </a:rPr>
                            <a:t> </a:t>
                          </a:r>
                          <a:endParaRPr lang="en-GB" sz="120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buNone/>
                          </a:pPr>
                          <a:r>
                            <a:rPr lang="en-GB" sz="1200" dirty="0">
                              <a:effectLst/>
                            </a:rPr>
                            <a:t> </a:t>
                          </a:r>
                          <a:endParaRPr lang="en-GB" sz="1200" dirty="0">
                            <a:effectLst/>
                            <a:latin typeface="Cambria" panose="02040503050406030204" pitchFamily="18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130103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57743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sheet with blue writing on it&#10;&#10;AI-generated content may be incorrect.">
            <a:extLst>
              <a:ext uri="{FF2B5EF4-FFF2-40B4-BE49-F238E27FC236}">
                <a16:creationId xmlns:a16="http://schemas.microsoft.com/office/drawing/2014/main" id="{370601A5-8FDF-8916-DBAB-6DB09EF7F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1" y="504417"/>
            <a:ext cx="9478698" cy="584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8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heet with blue writing on it&#10;&#10;AI-generated content may be incorrect.">
            <a:extLst>
              <a:ext uri="{FF2B5EF4-FFF2-40B4-BE49-F238E27FC236}">
                <a16:creationId xmlns:a16="http://schemas.microsoft.com/office/drawing/2014/main" id="{3C1BD540-F61F-9509-F650-AE3D9E24C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1872"/>
            <a:ext cx="9906000" cy="599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77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224</Words>
  <Application>Microsoft Office PowerPoint</Application>
  <PresentationFormat>A4 Paper (210x297 mm)</PresentationFormat>
  <Paragraphs>97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Cambria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Hancock</dc:creator>
  <cp:lastModifiedBy>Karen Hancock</cp:lastModifiedBy>
  <cp:revision>1</cp:revision>
  <cp:lastPrinted>2026-03-01T10:47:55Z</cp:lastPrinted>
  <dcterms:created xsi:type="dcterms:W3CDTF">2026-03-01T10:40:23Z</dcterms:created>
  <dcterms:modified xsi:type="dcterms:W3CDTF">2026-03-01T11:11:45Z</dcterms:modified>
</cp:coreProperties>
</file>